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5" r:id="rId16"/>
    <p:sldId id="278" r:id="rId17"/>
    <p:sldId id="268" r:id="rId18"/>
    <p:sldId id="269" r:id="rId19"/>
    <p:sldId id="270" r:id="rId20"/>
    <p:sldId id="271" r:id="rId21"/>
    <p:sldId id="272" r:id="rId22"/>
    <p:sldId id="283" r:id="rId23"/>
    <p:sldId id="273" r:id="rId24"/>
    <p:sldId id="274" r:id="rId25"/>
    <p:sldId id="275" r:id="rId26"/>
    <p:sldId id="280" r:id="rId27"/>
    <p:sldId id="276" r:id="rId28"/>
    <p:sldId id="281" r:id="rId29"/>
    <p:sldId id="282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9" autoAdjust="0"/>
    <p:restoredTop sz="94660"/>
  </p:normalViewPr>
  <p:slideViewPr>
    <p:cSldViewPr>
      <p:cViewPr varScale="1">
        <p:scale>
          <a:sx n="123" d="100"/>
          <a:sy n="12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DFBE04-E764-4136-9B14-E89B8C434452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8F6F01-026E-4D2F-9B3E-EBF3FBBE2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8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6F01-026E-4D2F-9B3E-EBF3FBBE24E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B49E-3C26-435C-AFB7-1DF2EC9A741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50F6-334F-4352-A1BB-73024F37EE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V,Pictures,CD's,music icon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00" y="914400"/>
            <a:ext cx="1100137" cy="11001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 descr="Internet Ic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672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B49E-3C26-435C-AFB7-1DF2EC9A741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50F6-334F-4352-A1BB-73024F37E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B49E-3C26-435C-AFB7-1DF2EC9A741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50F6-334F-4352-A1BB-73024F37E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B49E-3C26-435C-AFB7-1DF2EC9A741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50F6-334F-4352-A1BB-73024F37E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B49E-3C26-435C-AFB7-1DF2EC9A741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50F6-334F-4352-A1BB-73024F37E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B49E-3C26-435C-AFB7-1DF2EC9A741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50F6-334F-4352-A1BB-73024F37E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B49E-3C26-435C-AFB7-1DF2EC9A741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50F6-334F-4352-A1BB-73024F37E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B49E-3C26-435C-AFB7-1DF2EC9A741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50F6-334F-4352-A1BB-73024F37E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B49E-3C26-435C-AFB7-1DF2EC9A741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50F6-334F-4352-A1BB-73024F37E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B49E-3C26-435C-AFB7-1DF2EC9A741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50F6-334F-4352-A1BB-73024F37E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B49E-3C26-435C-AFB7-1DF2EC9A741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50F6-334F-4352-A1BB-73024F37E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2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CB49E-3C26-435C-AFB7-1DF2EC9A741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E50F6-334F-4352-A1BB-73024F37EE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Movie Reel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05600" y="0"/>
            <a:ext cx="2438400" cy="2219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7wi-kndiAtc?version=3&amp;hl=en_U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7NnX3ltXLQY?version=3&amp;hl=en_U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3SuNx0UrnEo?version=3&amp;hl=en_U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AwzNXYoitLo?version=3&amp;hl=en_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On-Line Personal Branding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86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Tips and Tricks to Managing Your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Virtual Portfolio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Presented by:  Monica Powell, PhD,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Senior Associate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Dean</a:t>
            </a: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(Inspired by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http://www.slideshare.net/caturpw/an-online-personal-branding-strategy-through-social-media)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Reasons for Building an</a:t>
            </a:r>
            <a:br>
              <a:rPr lang="en-US" b="1" dirty="0" smtClean="0"/>
            </a:br>
            <a:r>
              <a:rPr lang="en-US" b="1" dirty="0" smtClean="0"/>
              <a:t>On-Line Brand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is always accessible and available </a:t>
            </a:r>
          </a:p>
          <a:p>
            <a:r>
              <a:rPr lang="en-US" dirty="0" smtClean="0"/>
              <a:t>It can always be modified</a:t>
            </a:r>
          </a:p>
          <a:p>
            <a:r>
              <a:rPr lang="en-US" dirty="0" smtClean="0"/>
              <a:t>It sells many aspects of who you are and what you can and have done</a:t>
            </a:r>
          </a:p>
          <a:p>
            <a:r>
              <a:rPr lang="en-US" dirty="0" smtClean="0"/>
              <a:t>It reinforces your value</a:t>
            </a:r>
          </a:p>
          <a:p>
            <a:r>
              <a:rPr lang="en-US" dirty="0" smtClean="0"/>
              <a:t>It sells people and employers on YOU even when you aren’t present</a:t>
            </a:r>
          </a:p>
          <a:p>
            <a:r>
              <a:rPr lang="en-US" dirty="0" smtClean="0"/>
              <a:t>It connects YOU to people and employers who may need someone with your talents and gifts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93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wi-kndiAtc?version=3&amp;hl=en_U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457200"/>
            <a:ext cx="8026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1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Developing Your Own Brand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smtClean="0"/>
              <a:t>  -------From a high level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distinguishes you?</a:t>
            </a:r>
          </a:p>
          <a:p>
            <a:r>
              <a:rPr lang="en-US" dirty="0" smtClean="0"/>
              <a:t>What makes you different? Perform a SWOT on yourself.</a:t>
            </a:r>
          </a:p>
          <a:p>
            <a:r>
              <a:rPr lang="en-US" dirty="0" smtClean="0"/>
              <a:t>Develop your brand on paper FIRST</a:t>
            </a:r>
          </a:p>
          <a:p>
            <a:r>
              <a:rPr lang="en-US" dirty="0" smtClean="0"/>
              <a:t>Apply brand to the rest of your career tools</a:t>
            </a:r>
          </a:p>
          <a:p>
            <a:r>
              <a:rPr lang="en-US" dirty="0" smtClean="0"/>
              <a:t>THEN ----- Develop your brand on-line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Remember to Brand </a:t>
            </a:r>
            <a:br>
              <a:rPr lang="en-US" b="1" dirty="0" smtClean="0"/>
            </a:br>
            <a:r>
              <a:rPr lang="en-US" b="1" dirty="0" smtClean="0"/>
              <a:t>Your WHOLE Toolkit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your brand to </a:t>
            </a:r>
          </a:p>
          <a:p>
            <a:pPr lvl="1"/>
            <a:r>
              <a:rPr lang="en-US" dirty="0" smtClean="0"/>
              <a:t>Your resume</a:t>
            </a:r>
          </a:p>
          <a:p>
            <a:pPr lvl="1"/>
            <a:r>
              <a:rPr lang="en-US" dirty="0" smtClean="0"/>
              <a:t>Your business card</a:t>
            </a:r>
          </a:p>
          <a:p>
            <a:pPr lvl="1"/>
            <a:r>
              <a:rPr lang="en-US" dirty="0" smtClean="0"/>
              <a:t>Your example cover letters</a:t>
            </a:r>
          </a:p>
          <a:p>
            <a:pPr lvl="1"/>
            <a:r>
              <a:rPr lang="en-US" dirty="0" smtClean="0"/>
              <a:t>Your email address</a:t>
            </a:r>
          </a:p>
          <a:p>
            <a:pPr lvl="1"/>
            <a:r>
              <a:rPr lang="en-US" dirty="0" smtClean="0"/>
              <a:t>Your wardrobe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964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On-Line Brand Building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Answer some critical questions</a:t>
            </a:r>
          </a:p>
          <a:p>
            <a:pPr lvl="1"/>
            <a:r>
              <a:rPr lang="en-US" dirty="0"/>
              <a:t>What are your goals, values and </a:t>
            </a:r>
            <a:r>
              <a:rPr lang="en-US" dirty="0" smtClean="0"/>
              <a:t>identity?</a:t>
            </a:r>
            <a:endParaRPr lang="en-US" dirty="0"/>
          </a:p>
          <a:p>
            <a:pPr lvl="1"/>
            <a:r>
              <a:rPr lang="en-US" dirty="0"/>
              <a:t>What sets you apart and gets people </a:t>
            </a:r>
            <a:r>
              <a:rPr lang="en-US" dirty="0" smtClean="0"/>
              <a:t>talking?</a:t>
            </a:r>
            <a:endParaRPr lang="en-US" dirty="0"/>
          </a:p>
          <a:p>
            <a:pPr lvl="1"/>
            <a:r>
              <a:rPr lang="en-US" dirty="0"/>
              <a:t>How do you add value to </a:t>
            </a:r>
            <a:r>
              <a:rPr lang="en-US" dirty="0" smtClean="0"/>
              <a:t>others?</a:t>
            </a:r>
          </a:p>
          <a:p>
            <a:pPr lvl="1"/>
            <a:r>
              <a:rPr lang="en-US" dirty="0" smtClean="0"/>
              <a:t>What is your personal theme</a:t>
            </a:r>
          </a:p>
          <a:p>
            <a:r>
              <a:rPr lang="en-US" dirty="0" smtClean="0"/>
              <a:t>Be Clear on your identity package</a:t>
            </a:r>
          </a:p>
          <a:p>
            <a:pPr lvl="1"/>
            <a:r>
              <a:rPr lang="en-US" dirty="0" smtClean="0"/>
              <a:t>How will you use your name (whole, nickname)</a:t>
            </a:r>
          </a:p>
          <a:p>
            <a:pPr lvl="1"/>
            <a:r>
              <a:rPr lang="en-US" dirty="0" smtClean="0"/>
              <a:t>How will people contact you (email, webpage)</a:t>
            </a:r>
          </a:p>
          <a:p>
            <a:pPr lvl="1"/>
            <a:r>
              <a:rPr lang="en-US" dirty="0" smtClean="0"/>
              <a:t>How will you package your identity markers (your personal style, your speaking style, your presentations and even your website)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623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On-Line Brand Building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 Honest About Who You are</a:t>
            </a:r>
          </a:p>
          <a:p>
            <a:pPr lvl="1"/>
            <a:r>
              <a:rPr lang="en-US" dirty="0" smtClean="0"/>
              <a:t>What skills do you have?</a:t>
            </a:r>
            <a:endParaRPr lang="en-US" dirty="0"/>
          </a:p>
          <a:p>
            <a:pPr lvl="1"/>
            <a:r>
              <a:rPr lang="en-US" dirty="0" smtClean="0"/>
              <a:t>What’s your mantra?</a:t>
            </a:r>
          </a:p>
          <a:p>
            <a:pPr lvl="1"/>
            <a:r>
              <a:rPr lang="en-US" dirty="0" smtClean="0"/>
              <a:t>What should employers consider you?</a:t>
            </a:r>
          </a:p>
          <a:p>
            <a:pPr lvl="1"/>
            <a:r>
              <a:rPr lang="en-US" dirty="0" smtClean="0"/>
              <a:t>What problems can you solve?</a:t>
            </a:r>
          </a:p>
          <a:p>
            <a:r>
              <a:rPr lang="en-US" dirty="0" smtClean="0"/>
              <a:t>Be Visible</a:t>
            </a:r>
          </a:p>
          <a:p>
            <a:pPr lvl="1"/>
            <a:r>
              <a:rPr lang="en-US" dirty="0"/>
              <a:t>Online and </a:t>
            </a:r>
            <a:r>
              <a:rPr lang="en-US" dirty="0" smtClean="0"/>
              <a:t>Offline</a:t>
            </a:r>
          </a:p>
          <a:p>
            <a:r>
              <a:rPr lang="en-US" dirty="0" smtClean="0"/>
              <a:t>Recheck your offline documents to insure the integration is consistent</a:t>
            </a:r>
          </a:p>
          <a:p>
            <a:pPr lvl="1"/>
            <a:r>
              <a:rPr lang="en-US" dirty="0" smtClean="0"/>
              <a:t>Be consistent in what your present in both places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635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jb0Z99wy9oc/TlWSJQo_kQI/AAAAAAAAAKE/fIPVBKLrkQI/s1600/Apple-CEO-Steve-Jobs-Keynote-Fashion-Ev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525238" cy="33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92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REMEMBER THE 80/20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80% OF JOBS ARE SECURED THROUGH NETWORKING WHILE ONLY 20% OF THE JOB ARE OBTAINED BY APPLYING ONLINE.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USE YOUR </a:t>
            </a:r>
            <a:r>
              <a:rPr lang="en-US" u="sng" dirty="0" smtClean="0"/>
              <a:t>ONLINE ASSETS </a:t>
            </a:r>
            <a:r>
              <a:rPr lang="en-US" dirty="0" smtClean="0"/>
              <a:t>TO HELP YOU NETWORK MORE EFFECTIVELY!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9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On-Line Assets</a:t>
            </a:r>
            <a:endParaRPr lang="en-US" b="1" dirty="0"/>
          </a:p>
        </p:txBody>
      </p:sp>
      <p:pic>
        <p:nvPicPr>
          <p:cNvPr id="2050" name="Picture 2" descr="http://agency323.com/wp-content/uploads/2010/12/social-media-icon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1524000"/>
            <a:ext cx="6477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600" y="3581400"/>
            <a:ext cx="243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HUNDREDS OF SOCIAL</a:t>
            </a:r>
          </a:p>
          <a:p>
            <a:r>
              <a:rPr lang="en-US" b="1" dirty="0" smtClean="0"/>
              <a:t>SITES ARE AVAILABLE ONLINE.</a:t>
            </a:r>
          </a:p>
          <a:p>
            <a:endParaRPr lang="en-US" b="1" dirty="0" smtClean="0"/>
          </a:p>
          <a:p>
            <a:r>
              <a:rPr lang="en-US" b="1" dirty="0" smtClean="0"/>
              <a:t>PICK THOSE THAT FIT YOUR BRAND AND YOUR IDENTITY.  </a:t>
            </a:r>
          </a:p>
          <a:p>
            <a:endParaRPr lang="en-US" b="1" dirty="0"/>
          </a:p>
          <a:p>
            <a:r>
              <a:rPr lang="en-US" b="1" dirty="0" smtClean="0"/>
              <a:t>START SMALL AND GROW YOUR ONLINE PRESENCE.</a:t>
            </a:r>
          </a:p>
        </p:txBody>
      </p:sp>
    </p:spTree>
    <p:extLst>
      <p:ext uri="{BB962C8B-B14F-4D97-AF65-F5344CB8AC3E}">
        <p14:creationId xmlns:p14="http://schemas.microsoft.com/office/powerpoint/2010/main" val="7026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743200"/>
            <a:ext cx="60050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/>
              <a:t>ESTABLISH YOUR OWN WEBPAGE AT UTDALLAS.EDU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168168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Social Media Revolution</a:t>
            </a:r>
          </a:p>
          <a:p>
            <a:r>
              <a:rPr lang="en-US" dirty="0" smtClean="0"/>
              <a:t>Branding – What is it?</a:t>
            </a:r>
          </a:p>
          <a:p>
            <a:r>
              <a:rPr lang="en-US" dirty="0" smtClean="0"/>
              <a:t>Importance of building an on-line brand</a:t>
            </a:r>
          </a:p>
          <a:p>
            <a:r>
              <a:rPr lang="en-US" dirty="0" smtClean="0"/>
              <a:t>Building a “virtual” brand in an on-line world</a:t>
            </a:r>
          </a:p>
          <a:p>
            <a:r>
              <a:rPr lang="en-US" dirty="0" smtClean="0"/>
              <a:t>On-line branding steps and assets </a:t>
            </a:r>
          </a:p>
          <a:p>
            <a:r>
              <a:rPr lang="en-US" dirty="0" smtClean="0"/>
              <a:t>Using on-line branding to land your dream job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4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Most Popular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                                                                       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			   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		       Facebook</a:t>
            </a:r>
          </a:p>
          <a:p>
            <a:pPr marL="0" indent="0">
              <a:buNone/>
            </a:pPr>
            <a:r>
              <a:rPr lang="en-US" b="1" dirty="0" smtClean="0"/>
              <a:t>                                                        Linked-In</a:t>
            </a:r>
          </a:p>
          <a:p>
            <a:pPr marL="0" indent="0">
              <a:buNone/>
            </a:pPr>
            <a:r>
              <a:rPr lang="en-US" b="1" dirty="0" smtClean="0"/>
              <a:t>                                             Twitter</a:t>
            </a:r>
          </a:p>
          <a:p>
            <a:pPr marL="0" indent="0">
              <a:buNone/>
            </a:pPr>
            <a:r>
              <a:rPr lang="en-US" b="1" dirty="0" smtClean="0"/>
              <a:t>                                  </a:t>
            </a:r>
            <a:r>
              <a:rPr lang="en-US" b="1" dirty="0" err="1" smtClean="0"/>
              <a:t>Mybloglog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                      </a:t>
            </a:r>
            <a:r>
              <a:rPr lang="en-US" b="1" dirty="0" err="1" smtClean="0"/>
              <a:t>Youtube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            Flickr</a:t>
            </a:r>
          </a:p>
          <a:p>
            <a:pPr marL="0" indent="0">
              <a:buNone/>
            </a:pPr>
            <a:r>
              <a:rPr lang="en-US" b="1" dirty="0" smtClean="0"/>
              <a:t>         </a:t>
            </a:r>
            <a:r>
              <a:rPr lang="en-US" b="1" dirty="0" err="1" smtClean="0"/>
              <a:t>Digg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Zimbio</a:t>
            </a:r>
            <a:endParaRPr lang="en-US" b="1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438400" y="2971800"/>
            <a:ext cx="5181600" cy="2895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24600" y="4267200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more online assets you develop using a consistent and well-defined brand – the greater your chances for networking and career opportunities.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437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Online Asset 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Make sure you have developed a strong brand</a:t>
            </a:r>
          </a:p>
          <a:p>
            <a:r>
              <a:rPr lang="en-US" dirty="0" smtClean="0"/>
              <a:t>Audit any current online assets</a:t>
            </a:r>
          </a:p>
          <a:p>
            <a:r>
              <a:rPr lang="en-US" dirty="0" smtClean="0"/>
              <a:t>Choose those assets that fit with who you are and with your portfolio of skills</a:t>
            </a:r>
          </a:p>
          <a:p>
            <a:r>
              <a:rPr lang="en-US" dirty="0" smtClean="0"/>
              <a:t>Develop each asset – one at a time – making sure that you are consistent in how you present your brand</a:t>
            </a:r>
          </a:p>
          <a:p>
            <a:r>
              <a:rPr lang="en-US" dirty="0" smtClean="0"/>
              <a:t>Seek out friends who are asset experts</a:t>
            </a:r>
          </a:p>
          <a:p>
            <a:r>
              <a:rPr lang="en-US" dirty="0" smtClean="0"/>
              <a:t>Promote your online brand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The Dreaded AUDIT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Example:  FACEBOOK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Insure that the items that describe you are consistent with your new brand</a:t>
            </a:r>
          </a:p>
          <a:p>
            <a:pPr marL="514350" indent="-514350">
              <a:buAutoNum type="arabicPeriod"/>
            </a:pPr>
            <a:r>
              <a:rPr lang="en-US" dirty="0" smtClean="0"/>
              <a:t>Eliminate all photos that don’t support that brand</a:t>
            </a:r>
          </a:p>
          <a:p>
            <a:pPr marL="514350" indent="-514350">
              <a:buAutoNum type="arabicPeriod"/>
            </a:pPr>
            <a:r>
              <a:rPr lang="en-US" dirty="0" smtClean="0"/>
              <a:t>Choose one photo of you that you will use on all online sites</a:t>
            </a:r>
          </a:p>
          <a:p>
            <a:pPr marL="514350" indent="-514350">
              <a:buAutoNum type="arabicPeriod"/>
            </a:pPr>
            <a:r>
              <a:rPr lang="en-US" dirty="0" smtClean="0"/>
              <a:t>Make sure that your name is consistent with how you want to be known</a:t>
            </a:r>
          </a:p>
          <a:p>
            <a:pPr marL="514350" indent="-514350">
              <a:buAutoNum type="arabicPeriod"/>
            </a:pPr>
            <a:r>
              <a:rPr lang="en-US" dirty="0" smtClean="0"/>
              <a:t>Check for all misspelled, poor grammar and opinionated narratives</a:t>
            </a:r>
          </a:p>
          <a:p>
            <a:pPr marL="514350" indent="-514350">
              <a:buAutoNum type="arabicPeriod"/>
            </a:pPr>
            <a:r>
              <a:rPr lang="en-US" dirty="0" smtClean="0"/>
              <a:t>Alter, change or develop email addresses that are supporting the brand</a:t>
            </a:r>
          </a:p>
          <a:p>
            <a:pPr marL="514350" indent="-514350">
              <a:buAutoNum type="arabicPeriod"/>
            </a:pPr>
            <a:r>
              <a:rPr lang="en-US" dirty="0" smtClean="0"/>
              <a:t>Eliminate all items that might degrade your brand</a:t>
            </a:r>
          </a:p>
          <a:p>
            <a:pPr marL="514350" indent="-514350">
              <a:buAutoNum type="arabicPeriod"/>
            </a:pPr>
            <a:r>
              <a:rPr lang="en-US" dirty="0" smtClean="0"/>
              <a:t>Audit a friend’s brand and have them audit yours.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Online Asset 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Make sure you have developed a strong brand</a:t>
            </a:r>
          </a:p>
          <a:p>
            <a:r>
              <a:rPr lang="en-US" dirty="0" smtClean="0"/>
              <a:t>Audit any current online assets (go to Audit)</a:t>
            </a:r>
          </a:p>
          <a:p>
            <a:r>
              <a:rPr lang="en-US" b="1" dirty="0" smtClean="0"/>
              <a:t>Choose those assets that fit with who you are and with your portfolio of skills</a:t>
            </a:r>
          </a:p>
          <a:p>
            <a:r>
              <a:rPr lang="en-US" dirty="0" smtClean="0"/>
              <a:t>Develop each asset – one at a time – making sure that you are consistent in how you present your brand</a:t>
            </a:r>
          </a:p>
          <a:p>
            <a:r>
              <a:rPr lang="en-US" dirty="0" smtClean="0"/>
              <a:t>Seek out friends who are asset experts</a:t>
            </a:r>
          </a:p>
          <a:p>
            <a:r>
              <a:rPr lang="en-US" dirty="0" smtClean="0"/>
              <a:t>Promote your online brand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Action Items and Looking Ahead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Keep a spreadsheet of your assets</a:t>
            </a:r>
          </a:p>
          <a:p>
            <a:r>
              <a:rPr lang="en-US" dirty="0" smtClean="0"/>
              <a:t>Periodically update your sites</a:t>
            </a:r>
          </a:p>
          <a:p>
            <a:r>
              <a:rPr lang="en-US" dirty="0" smtClean="0"/>
              <a:t>Learn how to connect your online assets (like smoreme.com </a:t>
            </a:r>
            <a:r>
              <a:rPr lang="en-US" smtClean="0"/>
              <a:t>and hootsuite.com)</a:t>
            </a:r>
            <a:endParaRPr lang="en-US" dirty="0" smtClean="0"/>
          </a:p>
          <a:p>
            <a:r>
              <a:rPr lang="en-US" dirty="0" smtClean="0"/>
              <a:t>Promote your online assets</a:t>
            </a:r>
          </a:p>
          <a:p>
            <a:r>
              <a:rPr lang="en-US" dirty="0" smtClean="0"/>
              <a:t>Learn from social media leaders (Evian Roller Baby)</a:t>
            </a:r>
          </a:p>
          <a:p>
            <a:r>
              <a:rPr lang="en-US" dirty="0" smtClean="0"/>
              <a:t>Look ahead to what’s next – Visual CV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7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VISUAL CV</a:t>
            </a:r>
            <a:endParaRPr lang="en-US" b="1" dirty="0"/>
          </a:p>
        </p:txBody>
      </p:sp>
      <p:pic>
        <p:nvPicPr>
          <p:cNvPr id="4" name="7NnX3ltXLQY?version=3&amp;hl=en_U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524000"/>
            <a:ext cx="6762749" cy="50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7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Building an online presence takes lots of time and patience</a:t>
            </a:r>
          </a:p>
          <a:p>
            <a:r>
              <a:rPr lang="en-US" dirty="0" smtClean="0"/>
              <a:t>Really define your brand before starting the process</a:t>
            </a:r>
          </a:p>
          <a:p>
            <a:r>
              <a:rPr lang="en-US" dirty="0" smtClean="0"/>
              <a:t>Start small and seek out experts</a:t>
            </a:r>
          </a:p>
          <a:p>
            <a:r>
              <a:rPr lang="en-US" dirty="0" smtClean="0"/>
              <a:t>Remember to link your efforts together in a meaningful way</a:t>
            </a:r>
          </a:p>
          <a:p>
            <a:r>
              <a:rPr lang="en-US" dirty="0" smtClean="0"/>
              <a:t>The more you network online – the more successful your job hunt will be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Social Media Revolution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2667000"/>
            <a:ext cx="2438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“Social Media is any tool or service that uses the Internet to facilitate conversations.”</a:t>
            </a:r>
          </a:p>
          <a:p>
            <a:endParaRPr lang="en-US" dirty="0"/>
          </a:p>
          <a:p>
            <a:r>
              <a:rPr lang="en-US" dirty="0" smtClean="0"/>
              <a:t>Brian Soles commenting on the book “ENGAGE”</a:t>
            </a:r>
            <a:endParaRPr lang="en-US" dirty="0"/>
          </a:p>
        </p:txBody>
      </p:sp>
      <p:pic>
        <p:nvPicPr>
          <p:cNvPr id="6" name="3SuNx0UrnEo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" y="1600200"/>
            <a:ext cx="63246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dailyseoblog.com/wp-content/uploads/2009/06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676400"/>
            <a:ext cx="582069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048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JUST A FEW OF THE SOCIAL MEDIA SITES AVAILABLE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2446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What is a BRAND?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dirty="0" smtClean="0"/>
              <a:t>BRAND</a:t>
            </a:r>
            <a:r>
              <a:rPr lang="en-US" dirty="0" smtClean="0"/>
              <a:t> is the </a:t>
            </a:r>
            <a:r>
              <a:rPr lang="en-US" sz="4400" b="1" dirty="0" smtClean="0"/>
              <a:t>IDENTITY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of a product or service</a:t>
            </a:r>
            <a:r>
              <a:rPr lang="en-US" sz="4400" b="1" dirty="0" smtClean="0"/>
              <a:t>.</a:t>
            </a:r>
          </a:p>
        </p:txBody>
      </p:sp>
      <p:pic>
        <p:nvPicPr>
          <p:cNvPr id="2050" name="Picture 2" descr="http://t3.gstatic.com/images?q=tbn:ANd9GcTEewdF-5U0Nr8Es72aA3rv0PVI7wKcl-Rg3VBB0-0NHfHd8oX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0999"/>
            <a:ext cx="2200275" cy="20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1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What is a BRANDING?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dirty="0" smtClean="0"/>
              <a:t>BRANDING</a:t>
            </a:r>
            <a:r>
              <a:rPr lang="en-US" dirty="0" smtClean="0"/>
              <a:t> is </a:t>
            </a:r>
          </a:p>
          <a:p>
            <a:pPr marL="0" indent="0" algn="ctr">
              <a:buNone/>
            </a:pPr>
            <a:r>
              <a:rPr lang="en-US" dirty="0" smtClean="0"/>
              <a:t>about </a:t>
            </a:r>
            <a:r>
              <a:rPr lang="en-US" sz="4400" b="1" dirty="0" smtClean="0"/>
              <a:t>DIFFERENTIATING</a:t>
            </a:r>
            <a:r>
              <a:rPr lang="en-US" dirty="0" smtClean="0"/>
              <a:t> yourself</a:t>
            </a:r>
          </a:p>
          <a:p>
            <a:pPr marL="0" indent="0" algn="ctr">
              <a:buNone/>
            </a:pPr>
            <a:r>
              <a:rPr lang="en-US" dirty="0" smtClean="0"/>
              <a:t>                      from the competition and </a:t>
            </a:r>
          </a:p>
          <a:p>
            <a:pPr marL="0" indent="0" algn="ctr">
              <a:buNone/>
            </a:pPr>
            <a:r>
              <a:rPr lang="en-US" sz="3300" dirty="0" smtClean="0"/>
              <a:t>    	    to get noticed by your</a:t>
            </a:r>
          </a:p>
          <a:p>
            <a:pPr marL="0" indent="0" algn="ctr">
              <a:buNone/>
            </a:pPr>
            <a:r>
              <a:rPr lang="en-US" sz="3300" dirty="0" smtClean="0"/>
              <a:t>   </a:t>
            </a:r>
            <a:r>
              <a:rPr lang="en-US" sz="3300" b="1" dirty="0" smtClean="0"/>
              <a:t>target market</a:t>
            </a:r>
            <a:r>
              <a:rPr lang="en-US" sz="3300" dirty="0" smtClean="0"/>
              <a:t>.</a:t>
            </a:r>
          </a:p>
        </p:txBody>
      </p:sp>
      <p:pic>
        <p:nvPicPr>
          <p:cNvPr id="3074" name="Picture 2" descr="http://soshable.com/wp-content/uploads/2009/11/bran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27908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7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1.gstatic.com/images?q=tbn:ANd9GcQhsw19RU5D1k71iICq55LoA-NOJd-wvcJsG7tRduM2_3Docjd1Q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65" y="2700337"/>
            <a:ext cx="2143125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2.gstatic.com/images?q=tbn:ANd9GcTaFToxA_QYmpA82CbQ8mDeK8G5sSPIgUqh71mpEFjxRp8W3rv4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38200"/>
            <a:ext cx="2133600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ages.picturesdepot.com/photo/w/white_tennis_shoe-197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320739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64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0.gstatic.com/images?q=tbn:ANd9GcQkMchWs_vP20QyoOttFL3N1PdyZoQE40DVTwS2hkDtBRliVVF4aYGJuMXXs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667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g;base64,/9j/4AAQSkZJRgABAQAAAQABAAD/2wCEAAkGBhAODg4UDxQQEBAPDg0PDg8NEBUQDhAQFREVFRcQFBIXGyYeGBkjGhUSIS8gIycqLSwsFR4xNTAqNSYrLCkBCQoKDgwOGg8PGjUlHSQpLCwqLDUvNSwpLCkpNSwsLSkpLCksKSkpKSwsLCwsLCksLCksLCksKSw0NCksLDQsLP/AABEIAO0A1QMBIgACEQEDEQH/xAAcAAEAAgMBAQEAAAAAAAAAAAAAAQMFBgcEAgj/xABEEAACAQECCAwDBQcDBQAAAAAAAQIDBBEFBhIhMVFhkRMUFSJBUmJxgZKh0Qex4SMyQnLBM2NzgqKywlOD8CQ0Q5PS/8QAGgEBAAIDAQAAAAAAAAAAAAAAAAQFAgMGAf/EAC8RAAEDAwIFBAAFBQAAAAAAAAABAgMEElEREwUVITFhFEFTkSIyUnGBIzNCobH/2gAMAwEAAhEDEQA/AO4gAAAAAAAAAAAAAAAAAAENgC88eEcK0rPG+rJRv0LTOXdFZ2YfGHGtUG6dG6VXRJvPCn365bN5pFotE6knKpJzk9MpO9v6bCFPVpH0b1Uiy1KM6J3NkwhjzUleqEVBdepzp+VZl6mCtOFq9V8+rUezKcVujcjyArHzvf3Ur3TPd3U37Eebdld97urVFnz6Un+psRr+JNK6xp9arVl63fobAXUH9tv7FrD+RP2AANxtAAAAAAAAAAAAAAAAAAAAAAAAAAAIZrmNmMHAR4Ok/tZrPJf+OOv8z6N5mcJW+Nno1KktEIt3a3oUfF3I5fabTKrOc5u+U5OUnt1LYtHgQqubbbandSLUy2JondSoAFMVQH/Lv0BmMVcGcPaYtrmUrqk9V6fNjv8AkZxsV7kahmxtzkRDe8EWPgbPRh0whFP82l+rZ7SEiTompomhdomiaAAHp6AAAAAAAAAAAAAAAAAAAAAAAAACGAabj5b89Kkv4s/VRX9z3GpGTxmr5dsrvqzUF3RSXzvMYUFQ+6RVKad1z1ABMIOTSim22kkle230JGjuaSadNykoxTcpNRilpbehI6Vi/ghWWio5nOXOqSXTLV3LQY/FjFni91Src6zWaOlU0+jbLW/Ba3sdxcUtPYlzu5aU8Niar3JABOJYAAAAAAAAAAAAAAABDF4BJF5gsLY20KDcY/a1FmcYPmxfanoXcr2atbsbLTWvulwUerSzPzafkRpKmNnT3NElQxh0SpVjFc5qK1yaS9Sh4Uof6tL/ANkfc5XUm5O+Tcm9Lk3J72fFxFWvw0jrWYQ65TtMJfdlGX5ZJ/IsvOQLNozd2ZmQsmMFpo3ZNWbS/DUeXH+oybXt/wAkPW1ie6HUAadYcfdCr0/56T/wl7mwWLD1nr3ZFSN/Vk8mfldzJbJ2P7KSmSsf2U55hhf9TaP49b+9njOlV8WrLUnKc6eVKbvk8qSTeu5M9FlwRQo/s6dOL1qKyt7zkFaJznKupDWkVXKupoWDcWrRaLmouEOvVTirti0v/mc3TA2LlKyq9c+o1nqT09yXQj3Wq30qKvqzhBdppN9y6TXrfj1TjeqMZVH1pcyG7S9yN7Y4YOqr1NrWRQ9V7m0nzOqornNJa27kc4tmNNqq38/IXVpLI9dPqYqpUcnfJuT1ybk97MHVzU/Khi6sb7IdVeE6C01aS76kfcsp2ynP7s4S/LNP5HJLhca/Xr+kw9Z4OwJknLLHhq0UbuDqTSX4ZPKh5ZXmx4Nx6TuVojd+8p513uGndeSI6yN3RehuZVMd0XobgCmzWqFWKlTkpxeiUXei0l6kokAHoAAAABXWrKEZSk0oxTcm3cklpZ4oItFojThKU2oxir5SehI0TDuNk698KV9Olov0VJrbqWzfqPNjDh+Vrncr40YvmR0ZT68tupdBiCqqKpXfhZ2K2eoVfwtAAK8hAAAAAAAAAF9HCFWn9ypUitUZyS3Xlk8L2iSz1qr/ANyXueQGd7smV7shu93vO9bzveADDUxAAAAAAAAAPXg3CtWzTyqUrr/vReeEu9frpOgYDw/Ttcc3NqR+/Tbzrata2nNC2zWmdKcZ024zi7018tq2EqCpdGui9iRDOsa6L2OtXkmJwBhyNrp35o1I3KrDU9a2MyxdNcjk1QtkVHJqgABkekGp422qpVfBU2lCLTqtu7Kl0R7lp7+42PCFq4KlKXSldHbJ5kac3e23nbzt7Sj4tWrCiRs7r/wl09Kk6Ld2MPyTU7G9+w5Jqdne/Yy4Od9ZIbuT0/n7MRyTU7O9+w5Jqdne/Yy4PPWSDk9P5+zEck1Ozv8AoOSanZ3v2MuB6yQcnp/P2Yjkmp2d79hyTU7G9+xlwPWSDk9P5+zEck1Ozv8AoOSanZ3/AEMuB6yQcnp/P2Yjkmp2d/0HJNTs737GXB76yQcnp/P2Yjkmp2d/0HJNTs737GXB56yQcnp/P2Yjkmp2d79hyTU7Pm+hlwPWSDk9P5+zEck1Oz5voOSanZ830MuB6yQcmp/P2Yjkmp2fN9ByTU7O/wChlwPWSDk9P5+zD8k1Oz5voZPA+KVStK+o8il1o55T2R1d5l8DYL4aWVL9nF6Os9XcbRGCSzZi/wCHQSSpuS9vZCvqKOnjdaw89hwdToRUaUVFdN2l7W9LZ6gC/RNOiGKJp2AAPT01/GW0Z6cFtm/kv1MGe3DNXKtFTstRXgvds8RwfEZdyocvnT6OgpWWxIgABAJIAJAIAAAAAAAAAAAAAAAAAAAAALbNQdScYrTJ3dy6XuvKjNYtWa+U5v8ADdCPe87/AEJlFBvzNZ9mieTbjVxnLPQVOMYxzKKuRcQSd61qNTRDne4ABkAAADmtqwtN1KjujnqVNfWe0q5Ulqj6+55JO9va297IOBc1HOVTtWwtRqJoezlSeqPr7jlSeqPr7njBjY0y224PZypLVH19xypPVH19zxgWNwNtuD2cqS1R9fccqT1R9fc8YFjcDbbg9nKk9UfX3HKctUfX3PGBY0bbcHs5Ulqj6+45Ulqj6+54wLG4G23B7OVJ6o+vuOVJ6o+vueMCxuBttwezlSWqPr7jlSeqPr7njAsbgbbcHs5Unqj6+45Unqj6+54wLG4G23B7OVJ6o+vuOVJ6o+vueMCxuBttwezlSeqPr7m8YrXuywk7k5ucs35ml8jnZ0fFj/s7P+R/3MueDsbuqvgqeKtRsaaZMoADpzngAAAAADk01c2tTktzPk9GEKeRWrR1Vaq/rZ5zhHttcqHcMdc1FAAMTMAAAAAAAAAAAAAAAAAAAAAAAAHQcUK2VY6fYlUhuk38mjnxteI1tudWk+m6rH+2X+JZ8Lktn0X3Qq+KMuh1wpuAIRJ1RzAAAAAABx/HfhKOEbQlKaUnCpFKTuulBX3eKluMFxyp15+Zm5fFOxZNaz1VonTlTl3wllL0k9xo5VSxtR69DuuHvSSmYvjT6LuOVOvPzMccqdefmZSDVttwTrULuO1OvPzMcdqdefmZSBttwLULuO1OvPzMccqdefmZSBttwLULuOVOvPzMccqdefmZSBttwLULuOVOvPzMcdqdefmZSBttwLULuOVOvPzMccqdefmZSBttwLULuOVOvPzMcdqdefmZSBttwLULuO1OvPzMccqdefmZSBttwLULuOVOvPzMcdqdefmZSBttwLULuOVOvPzM9mB8O1bNaKVXKnJQmsuOU3lQeaUbu6/xuMaD1rUauqIYvja9qtVOinfbNaI1IQnBqUZxjKMlocWr0y45r8PcalTas1Z3Qk/+nm9EZN56TepvRtzajpKZbMej01Q4KqpnU8isd/H7EgAzIwAABq/xEwdw1gnJZ5UJRrK7TcubL+mTfgckO/WihGpCcJK+M4yhJa4tXNbjhGELI7PWq0p/epVJQe255n4q5+JEqGKq6odPwSdLXRKvlCgEZSGUiNtuwdBe3JIIykMpDbdgXtySCMpDKQ23YF7ckgjKQykNt2Be3JIIykMpDbdgXtySCMpDKQ23YF7ckgjKQykNt2Be3JIIykMpDbdgXtySCMpDKQ23YF7ckgjKQykNt2Be3JJv+KPxASUaNtei5U7Q9XRGp/8AW/Wc/wApE5SM2bjF1RCLVU8NSy1/8KfoCFRSSaaaaTTTvTWtM+zieBMa7TYs1KadPpo1edT8M98fA6rivhx26zKq6bpXylFLKylLJzOUXqvvWfUTWPu9jkauhfTdVXVMmXABsIBBy/4qYGyK1K0RXNrLgqn8SK5r8Y3r+Q6iYzGPA0bZZa1J5nOP2cn+Gos8Zb7vC82Ruscim2F9j0U4MD7q0pQlKM04yhKUZRemMk7mt6Z8Ft0UvNQABoAABoAABoAABoAABoAABoAABoAABoAABoAAAD0WCwztFalSp/fqzjCOy/8AE9iV77kzvWDrDCz0adOmroU4RhHuS0va9PiaB8LMAXudqmutSoX/ANc/8fMdIRXVD7naJ7FTVSXOtTshIAIxEBDRIAOW/E7F7gqqtNNcys1Ctd+Grdml/Mld3raaKfoHCeDoWmjUpVVfCpFxlr2NbU7mtqOIYWwFVstepSqXXweaWhTh+Ga71+pY0rlelnuTo62OJn9V2hjQX8Uls3kcVls3k7afgc2o/kQpBfxSWzeOKS2bxtPwObUfyIUAv4pLZvHFJbN42n4HNqL5EKAXcVls3k8Uls3jafgc2ovkQoBfxSWzeOKS2bxtPwObUXyIUAu4pLZvHFJbN/0G0/A5tR/IhSC7iktm8cUls3jafgc2o/kQpBdxSWzeOKy2bxtPwObUfyIUgu4rLZvHFZbN/wBBtPwObUfyIUnuwJgidstFOjTzOb50uiEF96b7l6tLpPPxWWzedaxAxY4nQy6i+3rpOd+mnD8NPv6Xtewj1Dlib17mXMYJGrtO1U2SwWGFClTp01kwpwjCK2JfM9ABUFeAAAAAAQzW8c8WuOUcqmvt6Sbh249NN/pt72bKQ0ZxvWNyOb3NUsTZWKx3ZTgzV2nM1maauaepog3/AB5xScnK0WdXvTXpxWeX72K16106e/QTqKedszbkOFq6V9NJa7t7LkAgEkiEggAEggHgJAAAAIABJAABJAABIM3ivi1O3Vc98aEGuFqLNf8Au49p+i8DXJI2NtzuxuhhfK9GMTqZTELFrhqir1V9lTl9knoqVF+L8sX69x0q4qs1njThGEEoxhFRjGOZJJaEUYZwnCyWavXqfs6FGpVndpahFu5bXdd4nL1EyzPuU7mkpW00difyMKYas9jp5dpq0qENGXWmoJvUr9L2IxeC8f8ABlrqKnQtdnnUeaMMvJnL8qldleBqFqs07LYeVbdSpWzCVaVl4KlaW+L2OFerCEKFJXPIyVNXySvbvzntwlUq1Klms+GrBYXZ7bWdmpVbLVlVlTr5EpRTUoRlG/Jd0ou9XGglnQ0DnuDcao4Gq17FhKvlQpKlVwfaK81wtWy1MpcHNt86VOUJRyulNAA6EAAAAACHE0fGvETLcqtkSUne50NEZPrQ6FLZoezp3kg2xSuidc0j1FOydtr0OEVKbjJxknGUXdKMldJPU09B8HZ8L4u2a1r7aCckrlUjzai7pL5M07C3w8jSz060rs90alNSe9NfIvIeIsf0d0U5ap4RLH1YuqfSmlC42Ow4murK7hku6lf0/nNqwd8PLLTadVzrtdE3k0/JHT4tm2SuiZ5NEHDJpVwhzzB+C61plk0ITqPpyVzV3yeZeLNosHw0rSSdepCnrjTXCS7r3cvmdDoWeFOKjCMYRWiMEoxXckWXFXLxGR35ehewcGhZ+f8AEv8Ao1Gl8NLKvvTryf54x9FEsl8N7F++X+7f80bUSRVqZv1KT0oadE0sQ0a1/DGm19jWqReqrGM1vjczW8KYl2uz3vI4WC/HQ52bbD7y3M64LjdHXzM7rqRpuE08idE0XwcGB2HC+K1ltV7qU0p/6lN5FTxa0+N5qeE/h3GnnhWldnaU6ak96kvkWcXEY39HdFKOo4PNF1b1Q0oGzYPxJdWVzrJZ1opZ/wC82/BWItks7TknWmrrpVrnFPWoLNvvM5a+KPyprp+FTSrhDTMWsTatrcZ1L6dC9c55p1Fqgn0drdedQsVip0KcYUoqEIq6MV89r2lyRKKOepfOuru2DqKSijpm6N7+6kmAx9wXO14Kt9GnnqVLNV4NL8U0spR8XG7xM+COTTnOO2E6duxbp1aUnkVp4LzweTKEuNUoyjf0Si01saK7TgBYOwxgupXrWu2Wes61noSt1olW4rbpRbhNLMufBTjnWZ5y7G7B9TA0LTbcHVVTpylKrabBWpcLZKtW5ydWCyk6U3dncXc9RrGKvxPwhjBaHZaboYPWRlTr0aTr1tNz4Nzlkwdzee53AH18TcVK2MGE5wsbjdg6hRo15tXrhqspzdNPpcYqF+rKB1bF/F+hYLPGlZ01HKlOc5vLq1aks8qtSbzym+lgA//Z"/>
          <p:cNvSpPr>
            <a:spLocks noChangeAspect="1" noChangeArrowheads="1"/>
          </p:cNvSpPr>
          <p:nvPr/>
        </p:nvSpPr>
        <p:spPr bwMode="auto">
          <a:xfrm>
            <a:off x="120650" y="-1228725"/>
            <a:ext cx="20288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ata:image/jpg;base64,/9j/4AAQSkZJRgABAQAAAQABAAD/2wCEAAkGBhAODg4UDxQQEBAPDg0PDg8NEBUQDhAQFREVFRcQFBIXGyYeGBkjGhUSIS8gIycqLSwsFR4xNTAqNSYrLCkBCQoKDgwOGg8PGjUlHSQpLCwqLDUvNSwpLCkpNSwsLSkpLCksKSkpKSwsLCwsLCksLCksLCksKSw0NCksLDQsLP/AABEIAO0A1QMBIgACEQEDEQH/xAAcAAEAAgMBAQEAAAAAAAAAAAAAAQMFBgcEAgj/xABEEAACAQECCAwDBQcDBQAAAAAAAQIDBBEFBhIhMVFhkRMUFSJBUmJxgZKh0Qex4SMyQnLBM2NzgqKywlOD8CQ0Q5PS/8QAGgEBAAIDAQAAAAAAAAAAAAAAAAQFAgMGAf/EAC8RAAEDAwIFBAAFBQAAAAAAAAABAgMEElEREwUVITFhFEFTkSIyUnGBIzNCobH/2gAMAwEAAhEDEQA/AO4gAAAAAAAAAAAAAAAAAAENgC88eEcK0rPG+rJRv0LTOXdFZ2YfGHGtUG6dG6VXRJvPCn365bN5pFotE6knKpJzk9MpO9v6bCFPVpH0b1Uiy1KM6J3NkwhjzUleqEVBdepzp+VZl6mCtOFq9V8+rUezKcVujcjyArHzvf3Ur3TPd3U37Eebdld97urVFnz6Un+psRr+JNK6xp9arVl63fobAXUH9tv7FrD+RP2AANxtAAAAAAAAAAAAAAAAAAAAAAAAAAAIZrmNmMHAR4Ok/tZrPJf+OOv8z6N5mcJW+Nno1KktEIt3a3oUfF3I5fabTKrOc5u+U5OUnt1LYtHgQqubbbandSLUy2JondSoAFMVQH/Lv0BmMVcGcPaYtrmUrqk9V6fNjv8AkZxsV7kahmxtzkRDe8EWPgbPRh0whFP82l+rZ7SEiTompomhdomiaAAHp6AAAAAAAAAAAAAAAAAAAAAAAAACGAabj5b89Kkv4s/VRX9z3GpGTxmr5dsrvqzUF3RSXzvMYUFQ+6RVKad1z1ABMIOTSim22kkle230JGjuaSadNykoxTcpNRilpbehI6Vi/ghWWio5nOXOqSXTLV3LQY/FjFni91Src6zWaOlU0+jbLW/Ba3sdxcUtPYlzu5aU8Niar3JABOJYAAAAAAAAAAAAAAABDF4BJF5gsLY20KDcY/a1FmcYPmxfanoXcr2atbsbLTWvulwUerSzPzafkRpKmNnT3NElQxh0SpVjFc5qK1yaS9Sh4Uof6tL/ANkfc5XUm5O+Tcm9Lk3J72fFxFWvw0jrWYQ65TtMJfdlGX5ZJ/IsvOQLNozd2ZmQsmMFpo3ZNWbS/DUeXH+oybXt/wAkPW1ie6HUAadYcfdCr0/56T/wl7mwWLD1nr3ZFSN/Vk8mfldzJbJ2P7KSmSsf2U55hhf9TaP49b+9njOlV8WrLUnKc6eVKbvk8qSTeu5M9FlwRQo/s6dOL1qKyt7zkFaJznKupDWkVXKupoWDcWrRaLmouEOvVTirti0v/mc3TA2LlKyq9c+o1nqT09yXQj3Wq30qKvqzhBdppN9y6TXrfj1TjeqMZVH1pcyG7S9yN7Y4YOqr1NrWRQ9V7m0nzOqornNJa27kc4tmNNqq38/IXVpLI9dPqYqpUcnfJuT1ybk97MHVzU/Khi6sb7IdVeE6C01aS76kfcsp2ynP7s4S/LNP5HJLhca/Xr+kw9Z4OwJknLLHhq0UbuDqTSX4ZPKh5ZXmx4Nx6TuVojd+8p513uGndeSI6yN3RehuZVMd0XobgCmzWqFWKlTkpxeiUXei0l6kokAHoAAAABXWrKEZSk0oxTcm3cklpZ4oItFojThKU2oxir5SehI0TDuNk698KV9Olov0VJrbqWzfqPNjDh+Vrncr40YvmR0ZT68tupdBiCqqKpXfhZ2K2eoVfwtAAK8hAAAAAAAAAF9HCFWn9ypUitUZyS3Xlk8L2iSz1qr/ANyXueQGd7smV7shu93vO9bzveADDUxAAAAAAAAAPXg3CtWzTyqUrr/vReeEu9frpOgYDw/Ttcc3NqR+/Tbzrata2nNC2zWmdKcZ024zi7018tq2EqCpdGui9iRDOsa6L2OtXkmJwBhyNrp35o1I3KrDU9a2MyxdNcjk1QtkVHJqgABkekGp422qpVfBU2lCLTqtu7Kl0R7lp7+42PCFq4KlKXSldHbJ5kac3e23nbzt7Sj4tWrCiRs7r/wl09Kk6Ld2MPyTU7G9+w5Jqdne/Yy4Od9ZIbuT0/n7MRyTU7O9+w5Jqdne/Yy4PPWSDk9P5+zEck1Ozv8AoOSanZ3v2MuB6yQcnp/P2Yjkmp2d79hyTU7G9+xlwPWSDk9P5+zEck1Ozv8AoOSanZ3/AEMuB6yQcnp/P2Yjkmp2d/0HJNTs737GXB76yQcnp/P2Yjkmp2d/0HJNTs737GXB56yQcnp/P2Yjkmp2d79hyTU7Pm+hlwPWSDk9P5+zEck1Oz5voOSanZ830MuB6yQcmp/P2Yjkmp2fN9ByTU7O/wChlwPWSDk9P5+zD8k1Oz5voZPA+KVStK+o8il1o55T2R1d5l8DYL4aWVL9nF6Os9XcbRGCSzZi/wCHQSSpuS9vZCvqKOnjdaw89hwdToRUaUVFdN2l7W9LZ6gC/RNOiGKJp2AAPT01/GW0Z6cFtm/kv1MGe3DNXKtFTstRXgvds8RwfEZdyocvnT6OgpWWxIgABAJIAJAIAAAAAAAAAAAAAAAAAAAAALbNQdScYrTJ3dy6XuvKjNYtWa+U5v8ADdCPe87/AEJlFBvzNZ9mieTbjVxnLPQVOMYxzKKuRcQSd61qNTRDne4ABkAAADmtqwtN1KjujnqVNfWe0q5Ulqj6+55JO9va297IOBc1HOVTtWwtRqJoezlSeqPr7jlSeqPr7njBjY0y224PZypLVH19xypPVH19zxgWNwNtuD2cqS1R9fccqT1R9fc8YFjcDbbg9nKk9UfX3HKctUfX3PGBY0bbcHs5Ulqj6+45Ulqj6+54wLG4G23B7OVJ6o+vuOVJ6o+vueMCxuBttwezlSWqPr7jlSeqPr7njAsbgbbcHs5Unqj6+45Unqj6+54wLG4G23B7OVJ6o+vuOVJ6o+vueMCxuBttwezlSeqPr7m8YrXuywk7k5ucs35ml8jnZ0fFj/s7P+R/3MueDsbuqvgqeKtRsaaZMoADpzngAAAAADk01c2tTktzPk9GEKeRWrR1Vaq/rZ5zhHttcqHcMdc1FAAMTMAAAAAAAAAAAAAAAAAAAAAAAAHQcUK2VY6fYlUhuk38mjnxteI1tudWk+m6rH+2X+JZ8Lktn0X3Qq+KMuh1wpuAIRJ1RzAAAAAABx/HfhKOEbQlKaUnCpFKTuulBX3eKluMFxyp15+Zm5fFOxZNaz1VonTlTl3wllL0k9xo5VSxtR69DuuHvSSmYvjT6LuOVOvPzMccqdefmZSDVttwTrULuO1OvPzMcdqdefmZSBttwLULuO1OvPzMccqdefmZSBttwLULuOVOvPzMccqdefmZSBttwLULuOVOvPzMcdqdefmZSBttwLULuOVOvPzMccqdefmZSBttwLULuOVOvPzMcdqdefmZSBttwLULuO1OvPzMccqdefmZSBttwLULuOVOvPzMcdqdefmZSBttwLULuOVOvPzM9mB8O1bNaKVXKnJQmsuOU3lQeaUbu6/xuMaD1rUauqIYvja9qtVOinfbNaI1IQnBqUZxjKMlocWr0y45r8PcalTas1Z3Qk/+nm9EZN56TepvRtzajpKZbMej01Q4KqpnU8isd/H7EgAzIwAABq/xEwdw1gnJZ5UJRrK7TcubL+mTfgckO/WihGpCcJK+M4yhJa4tXNbjhGELI7PWq0p/epVJQe255n4q5+JEqGKq6odPwSdLXRKvlCgEZSGUiNtuwdBe3JIIykMpDbdgXtySCMpDKQ23YF7ckgjKQykNt2Be3JIIykMpDbdgXtySCMpDKQ23YF7ckgjKQykNt2Be3JIIykMpDbdgXtySCMpDKQ23YF7ckgjKQykNt2Be3JJv+KPxASUaNtei5U7Q9XRGp/8AW/Wc/wApE5SM2bjF1RCLVU8NSy1/8KfoCFRSSaaaaTTTvTWtM+zieBMa7TYs1KadPpo1edT8M98fA6rivhx26zKq6bpXylFLKylLJzOUXqvvWfUTWPu9jkauhfTdVXVMmXABsIBBy/4qYGyK1K0RXNrLgqn8SK5r8Y3r+Q6iYzGPA0bZZa1J5nOP2cn+Gos8Zb7vC82Ruscim2F9j0U4MD7q0pQlKM04yhKUZRemMk7mt6Z8Ft0UvNQABoAABoAABoAABoAABoAABoAABoAABoAABoAAAD0WCwztFalSp/fqzjCOy/8AE9iV77kzvWDrDCz0adOmroU4RhHuS0va9PiaB8LMAXudqmutSoX/ANc/8fMdIRXVD7naJ7FTVSXOtTshIAIxEBDRIAOW/E7F7gqqtNNcys1Ctd+Grdml/Mld3raaKfoHCeDoWmjUpVVfCpFxlr2NbU7mtqOIYWwFVstepSqXXweaWhTh+Ga71+pY0rlelnuTo62OJn9V2hjQX8Uls3kcVls3k7afgc2o/kQpBfxSWzeOKS2bxtPwObUfyIUAv4pLZvHFJbN42n4HNqL5EKAXcVls3k8Uls3jafgc2ovkQoBfxSWzeOKS2bxtPwObUXyIUAu4pLZvHFJbN/0G0/A5tR/IhSC7iktm8cUls3jafgc2o/kQpBdxSWzeOKy2bxtPwObUfyIUgu4rLZvHFZbN/wBBtPwObUfyIUnuwJgidstFOjTzOb50uiEF96b7l6tLpPPxWWzedaxAxY4nQy6i+3rpOd+mnD8NPv6Xtewj1Dlib17mXMYJGrtO1U2SwWGFClTp01kwpwjCK2JfM9ABUFeAAAAAAQzW8c8WuOUcqmvt6Sbh249NN/pt72bKQ0ZxvWNyOb3NUsTZWKx3ZTgzV2nM1maauaepog3/AB5xScnK0WdXvTXpxWeX72K16106e/QTqKedszbkOFq6V9NJa7t7LkAgEkiEggAEggHgJAAAAIABJAABJAABIM3ivi1O3Vc98aEGuFqLNf8Au49p+i8DXJI2NtzuxuhhfK9GMTqZTELFrhqir1V9lTl9knoqVF+L8sX69x0q4qs1njThGEEoxhFRjGOZJJaEUYZwnCyWavXqfs6FGpVndpahFu5bXdd4nL1EyzPuU7mkpW00difyMKYas9jp5dpq0qENGXWmoJvUr9L2IxeC8f8ABlrqKnQtdnnUeaMMvJnL8qldleBqFqs07LYeVbdSpWzCVaVl4KlaW+L2OFerCEKFJXPIyVNXySvbvzntwlUq1Klms+GrBYXZ7bWdmpVbLVlVlTr5EpRTUoRlG/Jd0ou9XGglnQ0DnuDcao4Gq17FhKvlQpKlVwfaK81wtWy1MpcHNt86VOUJRyulNAA6EAAAAACHE0fGvETLcqtkSUne50NEZPrQ6FLZoezp3kg2xSuidc0j1FOydtr0OEVKbjJxknGUXdKMldJPU09B8HZ8L4u2a1r7aCckrlUjzai7pL5M07C3w8jSz060rs90alNSe9NfIvIeIsf0d0U5ap4RLH1YuqfSmlC42Ow4murK7hku6lf0/nNqwd8PLLTadVzrtdE3k0/JHT4tm2SuiZ5NEHDJpVwhzzB+C61plk0ITqPpyVzV3yeZeLNosHw0rSSdepCnrjTXCS7r3cvmdDoWeFOKjCMYRWiMEoxXckWXFXLxGR35ehewcGhZ+f8AEv8Ao1Gl8NLKvvTryf54x9FEsl8N7F++X+7f80bUSRVqZv1KT0oadE0sQ0a1/DGm19jWqReqrGM1vjczW8KYl2uz3vI4WC/HQ52bbD7y3M64LjdHXzM7rqRpuE08idE0XwcGB2HC+K1ltV7qU0p/6lN5FTxa0+N5qeE/h3GnnhWldnaU6ak96kvkWcXEY39HdFKOo4PNF1b1Q0oGzYPxJdWVzrJZ1opZ/wC82/BWItks7TknWmrrpVrnFPWoLNvvM5a+KPyprp+FTSrhDTMWsTatrcZ1L6dC9c55p1Fqgn0drdedQsVip0KcYUoqEIq6MV89r2lyRKKOepfOuru2DqKSijpm6N7+6kmAx9wXO14Kt9GnnqVLNV4NL8U0spR8XG7xM+COTTnOO2E6duxbp1aUnkVp4LzweTKEuNUoyjf0Si01saK7TgBYOwxgupXrWu2Wes61noSt1olW4rbpRbhNLMufBTjnWZ5y7G7B9TA0LTbcHVVTpylKrabBWpcLZKtW5ydWCyk6U3dncXc9RrGKvxPwhjBaHZaboYPWRlTr0aTr1tNz4Nzlkwdzee53AH18TcVK2MGE5wsbjdg6hRo15tXrhqspzdNPpcYqF+rKB1bF/F+hYLPGlZ01HKlOc5vLq1aks8qtSbzym+lgA//Z"/>
          <p:cNvSpPr>
            <a:spLocks noChangeAspect="1" noChangeArrowheads="1"/>
          </p:cNvSpPr>
          <p:nvPr/>
        </p:nvSpPr>
        <p:spPr bwMode="auto">
          <a:xfrm>
            <a:off x="273050" y="-1076325"/>
            <a:ext cx="20288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edibleapple.com/wp-content/uploads/2009/04/apple_rainbow_log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584" y="838200"/>
            <a:ext cx="232773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4.bp.blogspot.com/_RrN8Kexm7AU/SQFEnDzALKI/AAAAAAAABks/RcXqtp9i974/s400/nike-shox-monster-playst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8562"/>
            <a:ext cx="3810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wzNXYoitLo?version=3&amp;hl=en_U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676400"/>
            <a:ext cx="60198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8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P0300011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4CCCFF1C-C493-4A0E-9B1C-46F05773F77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CAC0275-1EB3-4721-908B-2F8AC4CE44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C6F347-E3BA-4003-958E-DD599DFAE5DB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TP030001118</Template>
  <TotalTime>456</TotalTime>
  <Words>830</Words>
  <Application>Microsoft Office PowerPoint</Application>
  <PresentationFormat>On-screen Show (4:3)</PresentationFormat>
  <Paragraphs>136</Paragraphs>
  <Slides>26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TP030001118</vt:lpstr>
      <vt:lpstr>On-Line Personal Branding</vt:lpstr>
      <vt:lpstr>Objectives</vt:lpstr>
      <vt:lpstr>Social Media Revolution</vt:lpstr>
      <vt:lpstr>PowerPoint Presentation</vt:lpstr>
      <vt:lpstr>What is a BRAND?</vt:lpstr>
      <vt:lpstr>What is a BRANDING?</vt:lpstr>
      <vt:lpstr>PowerPoint Presentation</vt:lpstr>
      <vt:lpstr>PowerPoint Presentation</vt:lpstr>
      <vt:lpstr>PowerPoint Presentation</vt:lpstr>
      <vt:lpstr>Reasons for Building an On-Line Brand</vt:lpstr>
      <vt:lpstr>PowerPoint Presentation</vt:lpstr>
      <vt:lpstr>Developing Your Own Brand    -------From a high level</vt:lpstr>
      <vt:lpstr>Remember to Brand  Your WHOLE Toolkit</vt:lpstr>
      <vt:lpstr>On-Line Brand Building Steps</vt:lpstr>
      <vt:lpstr>On-Line Brand Building Steps</vt:lpstr>
      <vt:lpstr>PowerPoint Presentation</vt:lpstr>
      <vt:lpstr>REMEMBER THE 80/20 RULE</vt:lpstr>
      <vt:lpstr>On-Line Assets</vt:lpstr>
      <vt:lpstr>PowerPoint Presentation</vt:lpstr>
      <vt:lpstr>Most Popular</vt:lpstr>
      <vt:lpstr>Online Asset Plan</vt:lpstr>
      <vt:lpstr>The Dreaded AUDIT</vt:lpstr>
      <vt:lpstr>Online Asset Plan</vt:lpstr>
      <vt:lpstr>Action Items and Looking Ahead</vt:lpstr>
      <vt:lpstr>VISUAL CV</vt:lpstr>
      <vt:lpstr>Takeaways</vt:lpstr>
    </vt:vector>
  </TitlesOfParts>
  <Company>UTD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On-Line Personal Branding</dc:title>
  <dc:creator>Powell, Monica S</dc:creator>
  <cp:lastModifiedBy>Powell, Monica S</cp:lastModifiedBy>
  <cp:revision>35</cp:revision>
  <cp:lastPrinted>2016-10-04T12:58:24Z</cp:lastPrinted>
  <dcterms:created xsi:type="dcterms:W3CDTF">2011-09-16T16:39:06Z</dcterms:created>
  <dcterms:modified xsi:type="dcterms:W3CDTF">2016-10-04T13:18:01Z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TC300011189990</vt:lpwstr>
  </property>
</Properties>
</file>